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64" r:id="rId4"/>
    <p:sldId id="258" r:id="rId5"/>
    <p:sldId id="276" r:id="rId6"/>
    <p:sldId id="259" r:id="rId7"/>
    <p:sldId id="282" r:id="rId8"/>
    <p:sldId id="277" r:id="rId9"/>
    <p:sldId id="263" r:id="rId10"/>
    <p:sldId id="279" r:id="rId11"/>
    <p:sldId id="267" r:id="rId12"/>
    <p:sldId id="268" r:id="rId13"/>
    <p:sldId id="280" r:id="rId14"/>
    <p:sldId id="281" r:id="rId15"/>
    <p:sldId id="269" r:id="rId16"/>
    <p:sldId id="270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-raad\Desktop\&#1575;&#1604;&#1605;&#1589;&#1606;&#1601;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compressive strength (MPa)&amp; no. of mix</a:t>
            </a:r>
            <a:endParaRPr lang="ar-S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ورقة1!$D$4</c:f>
              <c:strCache>
                <c:ptCount val="1"/>
                <c:pt idx="0">
                  <c:v>معدل مقاومه الانضغاط MPa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ورقة1!$D$5:$D$10</c:f>
              <c:numCache>
                <c:formatCode>General</c:formatCode>
                <c:ptCount val="6"/>
                <c:pt idx="0">
                  <c:v>3.67</c:v>
                </c:pt>
                <c:pt idx="1">
                  <c:v>0.56999999999999995</c:v>
                </c:pt>
                <c:pt idx="2">
                  <c:v>1.4500000000000001E-2</c:v>
                </c:pt>
                <c:pt idx="3">
                  <c:v>2.19</c:v>
                </c:pt>
                <c:pt idx="4">
                  <c:v>3.29</c:v>
                </c:pt>
                <c:pt idx="5">
                  <c:v>4.2309999999999999</c:v>
                </c:pt>
              </c:numCache>
            </c:numRef>
          </c:val>
        </c:ser>
        <c:ser>
          <c:idx val="1"/>
          <c:order val="1"/>
          <c:tx>
            <c:strRef>
              <c:f>ورقة1!$E$4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ورقة1!$E$5:$E$10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ورقة1!$F$4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ورقة1!$F$5:$F$10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ورقة1!$G$4</c:f>
              <c:strCache>
                <c:ptCount val="1"/>
                <c:pt idx="0">
                  <c:v>no. of mix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ورقة1!$G$5:$G$10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0071776"/>
        <c:axId val="180072336"/>
      </c:barChart>
      <c:catAx>
        <c:axId val="180071776"/>
        <c:scaling>
          <c:orientation val="maxMin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072336"/>
        <c:crosses val="autoZero"/>
        <c:auto val="1"/>
        <c:lblAlgn val="ctr"/>
        <c:lblOffset val="100"/>
        <c:noMultiLvlLbl val="0"/>
      </c:catAx>
      <c:valAx>
        <c:axId val="18007233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07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ar-S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328551542393234E-2"/>
          <c:y val="0.14601150817686251"/>
          <c:w val="0.89019685039370078"/>
          <c:h val="0.67142674473383124"/>
        </c:manualLayout>
      </c:layout>
      <c:bar3DChart>
        <c:barDir val="col"/>
        <c:grouping val="percent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0074016"/>
        <c:axId val="180074576"/>
        <c:axId val="0"/>
      </c:bar3DChart>
      <c:catAx>
        <c:axId val="180074016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mix</a:t>
                </a:r>
                <a:endParaRPr lang="ar-S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074576"/>
        <c:crosses val="autoZero"/>
        <c:auto val="1"/>
        <c:lblAlgn val="ctr"/>
        <c:lblOffset val="100"/>
        <c:noMultiLvlLbl val="0"/>
      </c:catAx>
      <c:valAx>
        <c:axId val="18007457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00740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006180199135027"/>
          <c:y val="0.89409667541557303"/>
          <c:w val="0.27892569096879083"/>
          <c:h val="7.2115889359983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density(kg/m^3)&amp;absorbtion</a:t>
            </a:r>
          </a:p>
          <a:p>
            <a:pPr>
              <a:defRPr/>
            </a:pPr>
            <a:r>
              <a:rPr lang="en-US"/>
              <a:t>(%)</a:t>
            </a:r>
          </a:p>
        </c:rich>
      </c:tx>
      <c:layout>
        <c:manualLayout>
          <c:xMode val="edge"/>
          <c:yMode val="edge"/>
          <c:x val="0.258144452591199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>
        <c:manualLayout>
          <c:layoutTarget val="inner"/>
          <c:xMode val="edge"/>
          <c:yMode val="edge"/>
          <c:x val="4.3328551542393234E-2"/>
          <c:y val="0.14601150817686251"/>
          <c:w val="0.89019685039370078"/>
          <c:h val="0.67142674473383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ورقة1!$O$5</c:f>
              <c:strCache>
                <c:ptCount val="1"/>
                <c:pt idx="0">
                  <c:v>density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ورقة1!$O$6:$O$11</c:f>
              <c:numCache>
                <c:formatCode>General</c:formatCode>
                <c:ptCount val="6"/>
                <c:pt idx="0">
                  <c:v>745</c:v>
                </c:pt>
                <c:pt idx="1">
                  <c:v>625</c:v>
                </c:pt>
                <c:pt idx="2">
                  <c:v>420</c:v>
                </c:pt>
                <c:pt idx="3">
                  <c:v>732</c:v>
                </c:pt>
                <c:pt idx="4">
                  <c:v>956</c:v>
                </c:pt>
                <c:pt idx="5">
                  <c:v>1000.2</c:v>
                </c:pt>
              </c:numCache>
            </c:numRef>
          </c:val>
        </c:ser>
        <c:ser>
          <c:idx val="1"/>
          <c:order val="1"/>
          <c:tx>
            <c:strRef>
              <c:f>ورقة1!$P$5</c:f>
              <c:strCache>
                <c:ptCount val="1"/>
                <c:pt idx="0">
                  <c:v>absorbtion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ورقة1!$P$6:$P$11</c:f>
              <c:numCache>
                <c:formatCode>General</c:formatCode>
                <c:ptCount val="6"/>
                <c:pt idx="0">
                  <c:v>15.4</c:v>
                </c:pt>
                <c:pt idx="1">
                  <c:v>12.6</c:v>
                </c:pt>
                <c:pt idx="2">
                  <c:v>11</c:v>
                </c:pt>
                <c:pt idx="3">
                  <c:v>17.239999999999998</c:v>
                </c:pt>
                <c:pt idx="4">
                  <c:v>18</c:v>
                </c:pt>
                <c:pt idx="5">
                  <c:v>18.399999999999999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0077376"/>
        <c:axId val="180077936"/>
      </c:barChart>
      <c:catAx>
        <c:axId val="180077376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mix</a:t>
                </a:r>
                <a:endParaRPr lang="ar-S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077936"/>
        <c:crosses val="autoZero"/>
        <c:auto val="1"/>
        <c:lblAlgn val="ctr"/>
        <c:lblOffset val="100"/>
        <c:noMultiLvlLbl val="0"/>
      </c:catAx>
      <c:valAx>
        <c:axId val="18007793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007737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7006180199135027"/>
          <c:y val="0.89409667541557303"/>
          <c:w val="0.27892569096879083"/>
          <c:h val="7.2115889359983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compressive strength(MPa)&amp;absorbtion</a:t>
            </a:r>
          </a:p>
          <a:p>
            <a:pPr>
              <a:defRPr/>
            </a:pPr>
            <a:r>
              <a:rPr lang="en-US"/>
              <a:t>(%)</a:t>
            </a:r>
            <a:endParaRPr lang="ar-SA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ورقة1!$H$4</c:f>
              <c:strCache>
                <c:ptCount val="1"/>
                <c:pt idx="0">
                  <c:v>compressive strength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ورقة1!$H$5:$H$10</c:f>
              <c:numCache>
                <c:formatCode>General</c:formatCode>
                <c:ptCount val="6"/>
                <c:pt idx="0">
                  <c:v>3.67</c:v>
                </c:pt>
                <c:pt idx="1">
                  <c:v>0.56999999999999995</c:v>
                </c:pt>
                <c:pt idx="2">
                  <c:v>1.4500000000000001E-2</c:v>
                </c:pt>
                <c:pt idx="3">
                  <c:v>2.19</c:v>
                </c:pt>
                <c:pt idx="4">
                  <c:v>3.29</c:v>
                </c:pt>
                <c:pt idx="5">
                  <c:v>4.2309999999999999</c:v>
                </c:pt>
              </c:numCache>
            </c:numRef>
          </c:val>
        </c:ser>
        <c:ser>
          <c:idx val="1"/>
          <c:order val="1"/>
          <c:tx>
            <c:strRef>
              <c:f>ورقة1!$I$4</c:f>
              <c:strCache>
                <c:ptCount val="1"/>
                <c:pt idx="0">
                  <c:v>absorbtion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ورقة1!$I$5:$I$10</c:f>
              <c:numCache>
                <c:formatCode>General</c:formatCode>
                <c:ptCount val="6"/>
                <c:pt idx="0">
                  <c:v>15.4</c:v>
                </c:pt>
                <c:pt idx="1">
                  <c:v>12.6</c:v>
                </c:pt>
                <c:pt idx="2">
                  <c:v>11</c:v>
                </c:pt>
                <c:pt idx="3">
                  <c:v>17.239999999999998</c:v>
                </c:pt>
                <c:pt idx="4">
                  <c:v>18</c:v>
                </c:pt>
                <c:pt idx="5">
                  <c:v>18.399999999999999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9042464"/>
        <c:axId val="179045824"/>
      </c:barChart>
      <c:catAx>
        <c:axId val="179042464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no.</a:t>
                </a:r>
                <a:r>
                  <a:rPr lang="en-US" baseline="0"/>
                  <a:t> of mix</a:t>
                </a:r>
                <a:endParaRPr lang="ar-S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9045824"/>
        <c:crosses val="autoZero"/>
        <c:auto val="1"/>
        <c:lblAlgn val="ctr"/>
        <c:lblOffset val="100"/>
        <c:noMultiLvlLbl val="0"/>
      </c:catAx>
      <c:valAx>
        <c:axId val="17904582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904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density</a:t>
            </a:r>
            <a:r>
              <a:rPr lang="en-US" baseline="0"/>
              <a:t> (kg/m^3) &amp; compressive strength</a:t>
            </a:r>
            <a:endParaRPr lang="ar-SA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ورقة1!$D$4</c:f>
              <c:strCache>
                <c:ptCount val="1"/>
                <c:pt idx="0">
                  <c:v>compressive strength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val>
            <c:numRef>
              <c:f>ورقة1!$D$5:$D$10</c:f>
              <c:numCache>
                <c:formatCode>General</c:formatCode>
                <c:ptCount val="6"/>
                <c:pt idx="0">
                  <c:v>3.67</c:v>
                </c:pt>
                <c:pt idx="1">
                  <c:v>0.56999999999999995</c:v>
                </c:pt>
                <c:pt idx="2">
                  <c:v>1.4500000000000001E-2</c:v>
                </c:pt>
                <c:pt idx="3">
                  <c:v>2.19</c:v>
                </c:pt>
                <c:pt idx="4">
                  <c:v>3.29</c:v>
                </c:pt>
                <c:pt idx="5">
                  <c:v>4.2309999999999999</c:v>
                </c:pt>
              </c:numCache>
            </c:numRef>
          </c:val>
        </c:ser>
        <c:ser>
          <c:idx val="1"/>
          <c:order val="1"/>
          <c:tx>
            <c:strRef>
              <c:f>ورقة1!$E$4</c:f>
              <c:strCache>
                <c:ptCount val="1"/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val>
            <c:numRef>
              <c:f>ورقة1!$E$5:$E$10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ورقة1!$F$4</c:f>
              <c:strCache>
                <c:ptCount val="1"/>
                <c:pt idx="0">
                  <c:v>density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val>
            <c:numRef>
              <c:f>ورقة1!$F$5:$F$10</c:f>
              <c:numCache>
                <c:formatCode>General</c:formatCode>
                <c:ptCount val="6"/>
                <c:pt idx="0">
                  <c:v>745</c:v>
                </c:pt>
                <c:pt idx="1">
                  <c:v>625</c:v>
                </c:pt>
                <c:pt idx="2">
                  <c:v>420</c:v>
                </c:pt>
                <c:pt idx="3">
                  <c:v>732</c:v>
                </c:pt>
                <c:pt idx="4">
                  <c:v>956</c:v>
                </c:pt>
                <c:pt idx="5">
                  <c:v>1000.2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180471376"/>
        <c:axId val="180471936"/>
      </c:barChart>
      <c:catAx>
        <c:axId val="180471376"/>
        <c:scaling>
          <c:orientation val="maxMin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compressive</a:t>
                </a:r>
                <a:r>
                  <a:rPr lang="en-US" baseline="0"/>
                  <a:t> strength</a:t>
                </a:r>
                <a:endParaRPr lang="ar-S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471936"/>
        <c:crosses val="autoZero"/>
        <c:auto val="1"/>
        <c:lblAlgn val="ctr"/>
        <c:lblOffset val="100"/>
        <c:noMultiLvlLbl val="0"/>
      </c:catAx>
      <c:valAx>
        <c:axId val="180471936"/>
        <c:scaling>
          <c:orientation val="minMax"/>
        </c:scaling>
        <c:delete val="0"/>
        <c:axPos val="r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density</a:t>
                </a:r>
                <a:endParaRPr lang="ar-S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ar-S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804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447550306211726"/>
          <c:y val="0.16250000000000003"/>
          <c:w val="0.4497331583552056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density&amp;thermal</a:t>
            </a:r>
            <a:r>
              <a:rPr lang="en-US" baseline="0"/>
              <a:t> insulator</a:t>
            </a:r>
            <a:endParaRPr lang="ar-SA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ورقة1!$J$4</c:f>
              <c:strCache>
                <c:ptCount val="1"/>
                <c:pt idx="0">
                  <c:v>density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ورقة1!$J$5:$J$10</c:f>
              <c:numCache>
                <c:formatCode>General</c:formatCode>
                <c:ptCount val="6"/>
                <c:pt idx="0">
                  <c:v>745</c:v>
                </c:pt>
                <c:pt idx="1">
                  <c:v>625</c:v>
                </c:pt>
                <c:pt idx="2">
                  <c:v>420</c:v>
                </c:pt>
                <c:pt idx="3">
                  <c:v>732</c:v>
                </c:pt>
                <c:pt idx="4">
                  <c:v>956</c:v>
                </c:pt>
                <c:pt idx="5">
                  <c:v>1000.2</c:v>
                </c:pt>
              </c:numCache>
            </c:numRef>
          </c:val>
        </c:ser>
        <c:ser>
          <c:idx val="1"/>
          <c:order val="1"/>
          <c:tx>
            <c:strRef>
              <c:f>ورقة1!$K$4</c:f>
              <c:strCache>
                <c:ptCount val="1"/>
                <c:pt idx="0">
                  <c:v>thermal insulator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S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ورقة1!$K$5:$K$10</c:f>
              <c:numCache>
                <c:formatCode>General</c:formatCode>
                <c:ptCount val="6"/>
                <c:pt idx="0">
                  <c:v>7.3499999999999998E-3</c:v>
                </c:pt>
                <c:pt idx="1">
                  <c:v>8.2100000000000003E-3</c:v>
                </c:pt>
                <c:pt idx="2">
                  <c:v>8.9999999999999993E-3</c:v>
                </c:pt>
                <c:pt idx="3">
                  <c:v>7.2899999999999996E-3</c:v>
                </c:pt>
                <c:pt idx="4">
                  <c:v>6.13E-3</c:v>
                </c:pt>
                <c:pt idx="5">
                  <c:v>5.5999999999999999E-3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2566592"/>
        <c:axId val="152567152"/>
      </c:barChart>
      <c:catAx>
        <c:axId val="152566592"/>
        <c:scaling>
          <c:orientation val="maxMin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52567152"/>
        <c:crosses val="autoZero"/>
        <c:auto val="1"/>
        <c:lblAlgn val="ctr"/>
        <c:lblOffset val="100"/>
        <c:noMultiLvlLbl val="0"/>
      </c:catAx>
      <c:valAx>
        <c:axId val="15256715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5256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6617E-88B9-417D-8615-710293C8B4E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13B8845-235A-4B6D-98F8-B7DFB219852A}">
      <dgm:prSet phldrT="[نص]"/>
      <dgm:spPr/>
      <dgm:t>
        <a:bodyPr/>
        <a:lstStyle/>
        <a:p>
          <a:pPr rtl="1"/>
          <a:r>
            <a:rPr lang="en-US" b="1" i="1" u="sng" dirty="0" smtClean="0"/>
            <a:t>Lightweight concrete </a:t>
          </a:r>
          <a:endParaRPr lang="ar-SA" dirty="0"/>
        </a:p>
      </dgm:t>
    </dgm:pt>
    <dgm:pt modelId="{0E9A941A-17F0-4338-B99E-41C7E99CA6B6}" type="parTrans" cxnId="{BEDF871D-DE95-4FC9-A365-ABB2F654379A}">
      <dgm:prSet/>
      <dgm:spPr/>
      <dgm:t>
        <a:bodyPr/>
        <a:lstStyle/>
        <a:p>
          <a:pPr rtl="1"/>
          <a:endParaRPr lang="ar-SA"/>
        </a:p>
      </dgm:t>
    </dgm:pt>
    <dgm:pt modelId="{33590CDB-7331-4BDA-9E0E-2813025E6ED1}" type="sibTrans" cxnId="{BEDF871D-DE95-4FC9-A365-ABB2F654379A}">
      <dgm:prSet/>
      <dgm:spPr/>
      <dgm:t>
        <a:bodyPr/>
        <a:lstStyle/>
        <a:p>
          <a:pPr rtl="1"/>
          <a:endParaRPr lang="ar-SA"/>
        </a:p>
      </dgm:t>
    </dgm:pt>
    <dgm:pt modelId="{16C7B1BC-3849-43D7-B555-7582183C46B9}">
      <dgm:prSet phldrT="[نص]"/>
      <dgm:spPr/>
      <dgm:t>
        <a:bodyPr/>
        <a:lstStyle/>
        <a:p>
          <a:pPr rtl="1"/>
          <a:r>
            <a:rPr lang="en-US" dirty="0" smtClean="0"/>
            <a:t>Autoclaved</a:t>
          </a:r>
        </a:p>
        <a:p>
          <a:pPr rtl="1"/>
          <a:r>
            <a:rPr lang="en-US" dirty="0" smtClean="0"/>
            <a:t>Aerated concrete </a:t>
          </a:r>
          <a:endParaRPr lang="ar-SA" dirty="0"/>
        </a:p>
      </dgm:t>
    </dgm:pt>
    <dgm:pt modelId="{891B12C4-7CF2-4949-86F7-D9EDDEAE7607}" type="parTrans" cxnId="{AE787F84-B976-4294-95DB-2EC19A6A30A6}">
      <dgm:prSet/>
      <dgm:spPr/>
      <dgm:t>
        <a:bodyPr/>
        <a:lstStyle/>
        <a:p>
          <a:pPr rtl="1"/>
          <a:endParaRPr lang="ar-SA"/>
        </a:p>
      </dgm:t>
    </dgm:pt>
    <dgm:pt modelId="{611BD3D9-743F-4DF4-A46B-1F0D512B5B2C}" type="sibTrans" cxnId="{AE787F84-B976-4294-95DB-2EC19A6A30A6}">
      <dgm:prSet/>
      <dgm:spPr/>
      <dgm:t>
        <a:bodyPr/>
        <a:lstStyle/>
        <a:p>
          <a:pPr rtl="1"/>
          <a:endParaRPr lang="ar-SA"/>
        </a:p>
      </dgm:t>
    </dgm:pt>
    <dgm:pt modelId="{FB8CA7FF-8BC3-45C5-8064-9751D94A5F99}">
      <dgm:prSet phldrT="[نص]"/>
      <dgm:spPr/>
      <dgm:t>
        <a:bodyPr/>
        <a:lstStyle/>
        <a:p>
          <a:pPr rtl="1"/>
          <a:r>
            <a:rPr lang="en-US" dirty="0" smtClean="0"/>
            <a:t>Lightweight aggregate concrete</a:t>
          </a:r>
          <a:endParaRPr lang="ar-SA" dirty="0"/>
        </a:p>
      </dgm:t>
    </dgm:pt>
    <dgm:pt modelId="{197A5B7A-3248-4CCF-8D57-37DB33A8721A}" type="parTrans" cxnId="{15546BC7-8CCD-405A-BD94-051CB5C2C66A}">
      <dgm:prSet/>
      <dgm:spPr/>
      <dgm:t>
        <a:bodyPr/>
        <a:lstStyle/>
        <a:p>
          <a:pPr rtl="1"/>
          <a:endParaRPr lang="ar-SA"/>
        </a:p>
      </dgm:t>
    </dgm:pt>
    <dgm:pt modelId="{43F6515D-1A0F-4E1A-9955-5C938576C283}" type="sibTrans" cxnId="{15546BC7-8CCD-405A-BD94-051CB5C2C66A}">
      <dgm:prSet/>
      <dgm:spPr/>
      <dgm:t>
        <a:bodyPr/>
        <a:lstStyle/>
        <a:p>
          <a:pPr rtl="1"/>
          <a:endParaRPr lang="ar-SA"/>
        </a:p>
      </dgm:t>
    </dgm:pt>
    <dgm:pt modelId="{E553E796-B428-4B1A-8019-A429C2C82454}">
      <dgm:prSet phldrT="[نص]"/>
      <dgm:spPr/>
      <dgm:t>
        <a:bodyPr/>
        <a:lstStyle/>
        <a:p>
          <a:pPr rtl="1"/>
          <a:r>
            <a:rPr lang="en-US" dirty="0" smtClean="0"/>
            <a:t>Foamed concrete</a:t>
          </a:r>
          <a:endParaRPr lang="ar-SA" dirty="0"/>
        </a:p>
      </dgm:t>
    </dgm:pt>
    <dgm:pt modelId="{D6A1E1E7-0BCD-4764-88C2-E6501E114758}" type="parTrans" cxnId="{6C62037B-F23D-41EB-AF5F-78C346E1FE35}">
      <dgm:prSet/>
      <dgm:spPr/>
      <dgm:t>
        <a:bodyPr/>
        <a:lstStyle/>
        <a:p>
          <a:pPr rtl="1"/>
          <a:endParaRPr lang="ar-SA"/>
        </a:p>
      </dgm:t>
    </dgm:pt>
    <dgm:pt modelId="{5196C125-760C-4A7A-9638-8F0E15A4EAE1}" type="sibTrans" cxnId="{6C62037B-F23D-41EB-AF5F-78C346E1FE35}">
      <dgm:prSet/>
      <dgm:spPr/>
      <dgm:t>
        <a:bodyPr/>
        <a:lstStyle/>
        <a:p>
          <a:pPr rtl="1"/>
          <a:endParaRPr lang="ar-SA"/>
        </a:p>
      </dgm:t>
    </dgm:pt>
    <dgm:pt modelId="{975CF4DD-7851-4C0B-84BD-ED5F6455F7DE}" type="pres">
      <dgm:prSet presAssocID="{C9F6617E-88B9-417D-8615-710293C8B4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91E99F5-B63D-4B04-A89F-C6C64E4DF431}" type="pres">
      <dgm:prSet presAssocID="{A13B8845-235A-4B6D-98F8-B7DFB219852A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60A20E66-5B5C-440B-978C-0FCDC08E39D2}" type="pres">
      <dgm:prSet presAssocID="{A13B8845-235A-4B6D-98F8-B7DFB219852A}" presName="rootComposite1" presStyleCnt="0"/>
      <dgm:spPr/>
      <dgm:t>
        <a:bodyPr/>
        <a:lstStyle/>
        <a:p>
          <a:pPr rtl="1"/>
          <a:endParaRPr lang="ar-SA"/>
        </a:p>
      </dgm:t>
    </dgm:pt>
    <dgm:pt modelId="{686ABA9A-407B-4165-A87F-E3847B54B0A4}" type="pres">
      <dgm:prSet presAssocID="{A13B8845-235A-4B6D-98F8-B7DFB219852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4AF81F8-B1F5-48A2-906C-00593391E8E0}" type="pres">
      <dgm:prSet presAssocID="{A13B8845-235A-4B6D-98F8-B7DFB219852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75C66FB-1A38-432E-95F2-A5A71A749C0A}" type="pres">
      <dgm:prSet presAssocID="{A13B8845-235A-4B6D-98F8-B7DFB219852A}" presName="hierChild2" presStyleCnt="0"/>
      <dgm:spPr/>
      <dgm:t>
        <a:bodyPr/>
        <a:lstStyle/>
        <a:p>
          <a:pPr rtl="1"/>
          <a:endParaRPr lang="ar-SA"/>
        </a:p>
      </dgm:t>
    </dgm:pt>
    <dgm:pt modelId="{187B59F0-1FFB-4369-8E3F-3E621B341ADA}" type="pres">
      <dgm:prSet presAssocID="{891B12C4-7CF2-4949-86F7-D9EDDEAE7607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4E27A40F-7A7F-49A6-BC06-EF57492D0363}" type="pres">
      <dgm:prSet presAssocID="{16C7B1BC-3849-43D7-B555-7582183C46B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435ED73B-59DE-46C5-824E-578C3A11C9F7}" type="pres">
      <dgm:prSet presAssocID="{16C7B1BC-3849-43D7-B555-7582183C46B9}" presName="rootComposite" presStyleCnt="0"/>
      <dgm:spPr/>
      <dgm:t>
        <a:bodyPr/>
        <a:lstStyle/>
        <a:p>
          <a:pPr rtl="1"/>
          <a:endParaRPr lang="ar-SA"/>
        </a:p>
      </dgm:t>
    </dgm:pt>
    <dgm:pt modelId="{8C62DCD6-01EF-4241-BE30-442D953DCFD2}" type="pres">
      <dgm:prSet presAssocID="{16C7B1BC-3849-43D7-B555-7582183C46B9}" presName="rootText" presStyleLbl="node2" presStyleIdx="0" presStyleCnt="3" custLinFactNeighborX="5584" custLinFactNeighborY="-696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94CB117-C3DB-4996-8DBF-71B679C6102F}" type="pres">
      <dgm:prSet presAssocID="{16C7B1BC-3849-43D7-B555-7582183C46B9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451301F9-D06F-49D9-9545-FC4562E88534}" type="pres">
      <dgm:prSet presAssocID="{16C7B1BC-3849-43D7-B555-7582183C46B9}" presName="hierChild4" presStyleCnt="0"/>
      <dgm:spPr/>
      <dgm:t>
        <a:bodyPr/>
        <a:lstStyle/>
        <a:p>
          <a:pPr rtl="1"/>
          <a:endParaRPr lang="ar-SA"/>
        </a:p>
      </dgm:t>
    </dgm:pt>
    <dgm:pt modelId="{86DB6165-1B55-4D94-823F-CB25B47EC276}" type="pres">
      <dgm:prSet presAssocID="{16C7B1BC-3849-43D7-B555-7582183C46B9}" presName="hierChild5" presStyleCnt="0"/>
      <dgm:spPr/>
      <dgm:t>
        <a:bodyPr/>
        <a:lstStyle/>
        <a:p>
          <a:pPr rtl="1"/>
          <a:endParaRPr lang="ar-SA"/>
        </a:p>
      </dgm:t>
    </dgm:pt>
    <dgm:pt modelId="{DDCD41BC-1DAA-4095-8B93-09B5CE0EA1A1}" type="pres">
      <dgm:prSet presAssocID="{197A5B7A-3248-4CCF-8D57-37DB33A8721A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E9569018-3476-4AFD-823D-8D6681E3D77A}" type="pres">
      <dgm:prSet presAssocID="{FB8CA7FF-8BC3-45C5-8064-9751D94A5F99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9153DF6-2394-4CCE-B13F-65B500B877A2}" type="pres">
      <dgm:prSet presAssocID="{FB8CA7FF-8BC3-45C5-8064-9751D94A5F99}" presName="rootComposite" presStyleCnt="0"/>
      <dgm:spPr/>
      <dgm:t>
        <a:bodyPr/>
        <a:lstStyle/>
        <a:p>
          <a:pPr rtl="1"/>
          <a:endParaRPr lang="ar-SA"/>
        </a:p>
      </dgm:t>
    </dgm:pt>
    <dgm:pt modelId="{299F0C56-A374-42EB-872E-39F268D3EE09}" type="pres">
      <dgm:prSet presAssocID="{FB8CA7FF-8BC3-45C5-8064-9751D94A5F9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8EC6276-ED4B-4ACC-BC76-C219F8CCAA94}" type="pres">
      <dgm:prSet presAssocID="{FB8CA7FF-8BC3-45C5-8064-9751D94A5F99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459E9721-0245-41A5-842E-733D1B0AE774}" type="pres">
      <dgm:prSet presAssocID="{FB8CA7FF-8BC3-45C5-8064-9751D94A5F99}" presName="hierChild4" presStyleCnt="0"/>
      <dgm:spPr/>
      <dgm:t>
        <a:bodyPr/>
        <a:lstStyle/>
        <a:p>
          <a:pPr rtl="1"/>
          <a:endParaRPr lang="ar-SA"/>
        </a:p>
      </dgm:t>
    </dgm:pt>
    <dgm:pt modelId="{74D26B20-FB6E-4953-A81A-B9839BAF493D}" type="pres">
      <dgm:prSet presAssocID="{FB8CA7FF-8BC3-45C5-8064-9751D94A5F99}" presName="hierChild5" presStyleCnt="0"/>
      <dgm:spPr/>
      <dgm:t>
        <a:bodyPr/>
        <a:lstStyle/>
        <a:p>
          <a:pPr rtl="1"/>
          <a:endParaRPr lang="ar-SA"/>
        </a:p>
      </dgm:t>
    </dgm:pt>
    <dgm:pt modelId="{39D44D61-CBAB-4074-80F9-CFCA2F1112B5}" type="pres">
      <dgm:prSet presAssocID="{D6A1E1E7-0BCD-4764-88C2-E6501E114758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61DE213-785B-44E0-8151-9FE01D8BA663}" type="pres">
      <dgm:prSet presAssocID="{E553E796-B428-4B1A-8019-A429C2C8245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F8F2392-3BF4-444E-AA16-498CE3B939E9}" type="pres">
      <dgm:prSet presAssocID="{E553E796-B428-4B1A-8019-A429C2C82454}" presName="rootComposite" presStyleCnt="0"/>
      <dgm:spPr/>
      <dgm:t>
        <a:bodyPr/>
        <a:lstStyle/>
        <a:p>
          <a:pPr rtl="1"/>
          <a:endParaRPr lang="ar-SA"/>
        </a:p>
      </dgm:t>
    </dgm:pt>
    <dgm:pt modelId="{9F64D752-8D09-4B41-A8F3-2D4241BBB404}" type="pres">
      <dgm:prSet presAssocID="{E553E796-B428-4B1A-8019-A429C2C8245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5DA943-F3C1-4D82-A1EA-748E185D4D4B}" type="pres">
      <dgm:prSet presAssocID="{E553E796-B428-4B1A-8019-A429C2C82454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B2A091CB-C33A-4F79-AA02-6A3B88F64CFF}" type="pres">
      <dgm:prSet presAssocID="{E553E796-B428-4B1A-8019-A429C2C82454}" presName="hierChild4" presStyleCnt="0"/>
      <dgm:spPr/>
      <dgm:t>
        <a:bodyPr/>
        <a:lstStyle/>
        <a:p>
          <a:pPr rtl="1"/>
          <a:endParaRPr lang="ar-SA"/>
        </a:p>
      </dgm:t>
    </dgm:pt>
    <dgm:pt modelId="{B9D15FD6-6826-4037-9907-C6C19AD8316C}" type="pres">
      <dgm:prSet presAssocID="{E553E796-B428-4B1A-8019-A429C2C82454}" presName="hierChild5" presStyleCnt="0"/>
      <dgm:spPr/>
      <dgm:t>
        <a:bodyPr/>
        <a:lstStyle/>
        <a:p>
          <a:pPr rtl="1"/>
          <a:endParaRPr lang="ar-SA"/>
        </a:p>
      </dgm:t>
    </dgm:pt>
    <dgm:pt modelId="{370FDA35-0E9A-4971-85F1-A8D11BA09617}" type="pres">
      <dgm:prSet presAssocID="{A13B8845-235A-4B6D-98F8-B7DFB219852A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38DE2263-1BFB-460F-90E2-79009A4570BA}" type="presOf" srcId="{FB8CA7FF-8BC3-45C5-8064-9751D94A5F99}" destId="{C8EC6276-ED4B-4ACC-BC76-C219F8CCAA94}" srcOrd="1" destOrd="0" presId="urn:microsoft.com/office/officeart/2005/8/layout/orgChart1"/>
    <dgm:cxn modelId="{639D77FE-C9B7-433A-B847-B76EEED3C54F}" type="presOf" srcId="{A13B8845-235A-4B6D-98F8-B7DFB219852A}" destId="{94AF81F8-B1F5-48A2-906C-00593391E8E0}" srcOrd="1" destOrd="0" presId="urn:microsoft.com/office/officeart/2005/8/layout/orgChart1"/>
    <dgm:cxn modelId="{EEB27C97-3D7C-4250-821C-EDA7BB406849}" type="presOf" srcId="{A13B8845-235A-4B6D-98F8-B7DFB219852A}" destId="{686ABA9A-407B-4165-A87F-E3847B54B0A4}" srcOrd="0" destOrd="0" presId="urn:microsoft.com/office/officeart/2005/8/layout/orgChart1"/>
    <dgm:cxn modelId="{EF8C42DB-A822-448E-848C-811BDD6A34C3}" type="presOf" srcId="{891B12C4-7CF2-4949-86F7-D9EDDEAE7607}" destId="{187B59F0-1FFB-4369-8E3F-3E621B341ADA}" srcOrd="0" destOrd="0" presId="urn:microsoft.com/office/officeart/2005/8/layout/orgChart1"/>
    <dgm:cxn modelId="{0A589A4B-9DAB-4FD7-AFC4-1CD8660DDD64}" type="presOf" srcId="{16C7B1BC-3849-43D7-B555-7582183C46B9}" destId="{8C62DCD6-01EF-4241-BE30-442D953DCFD2}" srcOrd="0" destOrd="0" presId="urn:microsoft.com/office/officeart/2005/8/layout/orgChart1"/>
    <dgm:cxn modelId="{33259B0B-91B2-467F-B641-14C8DC23FAB4}" type="presOf" srcId="{C9F6617E-88B9-417D-8615-710293C8B4E4}" destId="{975CF4DD-7851-4C0B-84BD-ED5F6455F7DE}" srcOrd="0" destOrd="0" presId="urn:microsoft.com/office/officeart/2005/8/layout/orgChart1"/>
    <dgm:cxn modelId="{15546BC7-8CCD-405A-BD94-051CB5C2C66A}" srcId="{A13B8845-235A-4B6D-98F8-B7DFB219852A}" destId="{FB8CA7FF-8BC3-45C5-8064-9751D94A5F99}" srcOrd="1" destOrd="0" parTransId="{197A5B7A-3248-4CCF-8D57-37DB33A8721A}" sibTransId="{43F6515D-1A0F-4E1A-9955-5C938576C283}"/>
    <dgm:cxn modelId="{7FD41CC0-C6BF-4E23-AE12-A651BCBCC88C}" type="presOf" srcId="{FB8CA7FF-8BC3-45C5-8064-9751D94A5F99}" destId="{299F0C56-A374-42EB-872E-39F268D3EE09}" srcOrd="0" destOrd="0" presId="urn:microsoft.com/office/officeart/2005/8/layout/orgChart1"/>
    <dgm:cxn modelId="{6DF2FC6F-2250-454B-A987-010456D04BC3}" type="presOf" srcId="{D6A1E1E7-0BCD-4764-88C2-E6501E114758}" destId="{39D44D61-CBAB-4074-80F9-CFCA2F1112B5}" srcOrd="0" destOrd="0" presId="urn:microsoft.com/office/officeart/2005/8/layout/orgChart1"/>
    <dgm:cxn modelId="{BC9EC545-25DE-4251-830F-2379444C5FD2}" type="presOf" srcId="{E553E796-B428-4B1A-8019-A429C2C82454}" destId="{225DA943-F3C1-4D82-A1EA-748E185D4D4B}" srcOrd="1" destOrd="0" presId="urn:microsoft.com/office/officeart/2005/8/layout/orgChart1"/>
    <dgm:cxn modelId="{3FF89C0F-3652-47F3-B405-0AAF68C191FA}" type="presOf" srcId="{E553E796-B428-4B1A-8019-A429C2C82454}" destId="{9F64D752-8D09-4B41-A8F3-2D4241BBB404}" srcOrd="0" destOrd="0" presId="urn:microsoft.com/office/officeart/2005/8/layout/orgChart1"/>
    <dgm:cxn modelId="{34DEA08D-90A9-4936-8C7F-60347D84767E}" type="presOf" srcId="{16C7B1BC-3849-43D7-B555-7582183C46B9}" destId="{894CB117-C3DB-4996-8DBF-71B679C6102F}" srcOrd="1" destOrd="0" presId="urn:microsoft.com/office/officeart/2005/8/layout/orgChart1"/>
    <dgm:cxn modelId="{BEDF871D-DE95-4FC9-A365-ABB2F654379A}" srcId="{C9F6617E-88B9-417D-8615-710293C8B4E4}" destId="{A13B8845-235A-4B6D-98F8-B7DFB219852A}" srcOrd="0" destOrd="0" parTransId="{0E9A941A-17F0-4338-B99E-41C7E99CA6B6}" sibTransId="{33590CDB-7331-4BDA-9E0E-2813025E6ED1}"/>
    <dgm:cxn modelId="{5C7537F9-5C66-4DE9-99F8-DC88857B5CA8}" type="presOf" srcId="{197A5B7A-3248-4CCF-8D57-37DB33A8721A}" destId="{DDCD41BC-1DAA-4095-8B93-09B5CE0EA1A1}" srcOrd="0" destOrd="0" presId="urn:microsoft.com/office/officeart/2005/8/layout/orgChart1"/>
    <dgm:cxn modelId="{6C62037B-F23D-41EB-AF5F-78C346E1FE35}" srcId="{A13B8845-235A-4B6D-98F8-B7DFB219852A}" destId="{E553E796-B428-4B1A-8019-A429C2C82454}" srcOrd="2" destOrd="0" parTransId="{D6A1E1E7-0BCD-4764-88C2-E6501E114758}" sibTransId="{5196C125-760C-4A7A-9638-8F0E15A4EAE1}"/>
    <dgm:cxn modelId="{AE787F84-B976-4294-95DB-2EC19A6A30A6}" srcId="{A13B8845-235A-4B6D-98F8-B7DFB219852A}" destId="{16C7B1BC-3849-43D7-B555-7582183C46B9}" srcOrd="0" destOrd="0" parTransId="{891B12C4-7CF2-4949-86F7-D9EDDEAE7607}" sibTransId="{611BD3D9-743F-4DF4-A46B-1F0D512B5B2C}"/>
    <dgm:cxn modelId="{D4595A39-524E-46A1-8870-6894A03CB11C}" type="presParOf" srcId="{975CF4DD-7851-4C0B-84BD-ED5F6455F7DE}" destId="{391E99F5-B63D-4B04-A89F-C6C64E4DF431}" srcOrd="0" destOrd="0" presId="urn:microsoft.com/office/officeart/2005/8/layout/orgChart1"/>
    <dgm:cxn modelId="{6C9DBC2A-0562-481D-855E-079D8A5D52B0}" type="presParOf" srcId="{391E99F5-B63D-4B04-A89F-C6C64E4DF431}" destId="{60A20E66-5B5C-440B-978C-0FCDC08E39D2}" srcOrd="0" destOrd="0" presId="urn:microsoft.com/office/officeart/2005/8/layout/orgChart1"/>
    <dgm:cxn modelId="{9FC89BF9-B5A9-4226-8336-B11080CE6AC9}" type="presParOf" srcId="{60A20E66-5B5C-440B-978C-0FCDC08E39D2}" destId="{686ABA9A-407B-4165-A87F-E3847B54B0A4}" srcOrd="0" destOrd="0" presId="urn:microsoft.com/office/officeart/2005/8/layout/orgChart1"/>
    <dgm:cxn modelId="{A2807B99-A488-4B78-B7A2-2E63E498AD3E}" type="presParOf" srcId="{60A20E66-5B5C-440B-978C-0FCDC08E39D2}" destId="{94AF81F8-B1F5-48A2-906C-00593391E8E0}" srcOrd="1" destOrd="0" presId="urn:microsoft.com/office/officeart/2005/8/layout/orgChart1"/>
    <dgm:cxn modelId="{917519B0-F56D-4C88-8797-C5D2126DEFB6}" type="presParOf" srcId="{391E99F5-B63D-4B04-A89F-C6C64E4DF431}" destId="{875C66FB-1A38-432E-95F2-A5A71A749C0A}" srcOrd="1" destOrd="0" presId="urn:microsoft.com/office/officeart/2005/8/layout/orgChart1"/>
    <dgm:cxn modelId="{41EF0A32-BDFD-4B07-8256-0278E8F8BB53}" type="presParOf" srcId="{875C66FB-1A38-432E-95F2-A5A71A749C0A}" destId="{187B59F0-1FFB-4369-8E3F-3E621B341ADA}" srcOrd="0" destOrd="0" presId="urn:microsoft.com/office/officeart/2005/8/layout/orgChart1"/>
    <dgm:cxn modelId="{8C2186AB-7807-4932-A933-E364692C4B15}" type="presParOf" srcId="{875C66FB-1A38-432E-95F2-A5A71A749C0A}" destId="{4E27A40F-7A7F-49A6-BC06-EF57492D0363}" srcOrd="1" destOrd="0" presId="urn:microsoft.com/office/officeart/2005/8/layout/orgChart1"/>
    <dgm:cxn modelId="{53B42B97-E09E-4F58-AD94-772CF392444A}" type="presParOf" srcId="{4E27A40F-7A7F-49A6-BC06-EF57492D0363}" destId="{435ED73B-59DE-46C5-824E-578C3A11C9F7}" srcOrd="0" destOrd="0" presId="urn:microsoft.com/office/officeart/2005/8/layout/orgChart1"/>
    <dgm:cxn modelId="{8589784B-369A-41AE-B417-07756D90B300}" type="presParOf" srcId="{435ED73B-59DE-46C5-824E-578C3A11C9F7}" destId="{8C62DCD6-01EF-4241-BE30-442D953DCFD2}" srcOrd="0" destOrd="0" presId="urn:microsoft.com/office/officeart/2005/8/layout/orgChart1"/>
    <dgm:cxn modelId="{B73A99F7-ED58-4A66-9405-14B43AA93F28}" type="presParOf" srcId="{435ED73B-59DE-46C5-824E-578C3A11C9F7}" destId="{894CB117-C3DB-4996-8DBF-71B679C6102F}" srcOrd="1" destOrd="0" presId="urn:microsoft.com/office/officeart/2005/8/layout/orgChart1"/>
    <dgm:cxn modelId="{9F5414AF-1C33-43D9-959F-12BA11E47727}" type="presParOf" srcId="{4E27A40F-7A7F-49A6-BC06-EF57492D0363}" destId="{451301F9-D06F-49D9-9545-FC4562E88534}" srcOrd="1" destOrd="0" presId="urn:microsoft.com/office/officeart/2005/8/layout/orgChart1"/>
    <dgm:cxn modelId="{D9C9FB36-AE94-4E9F-9640-BC3DC7C6F056}" type="presParOf" srcId="{4E27A40F-7A7F-49A6-BC06-EF57492D0363}" destId="{86DB6165-1B55-4D94-823F-CB25B47EC276}" srcOrd="2" destOrd="0" presId="urn:microsoft.com/office/officeart/2005/8/layout/orgChart1"/>
    <dgm:cxn modelId="{F8566402-CFEA-4FCE-A8F7-31397A4DF803}" type="presParOf" srcId="{875C66FB-1A38-432E-95F2-A5A71A749C0A}" destId="{DDCD41BC-1DAA-4095-8B93-09B5CE0EA1A1}" srcOrd="2" destOrd="0" presId="urn:microsoft.com/office/officeart/2005/8/layout/orgChart1"/>
    <dgm:cxn modelId="{9231F98E-275D-46D3-A028-B642BFF1D40A}" type="presParOf" srcId="{875C66FB-1A38-432E-95F2-A5A71A749C0A}" destId="{E9569018-3476-4AFD-823D-8D6681E3D77A}" srcOrd="3" destOrd="0" presId="urn:microsoft.com/office/officeart/2005/8/layout/orgChart1"/>
    <dgm:cxn modelId="{0271E63E-5B25-4484-B803-5E4C25E33C28}" type="presParOf" srcId="{E9569018-3476-4AFD-823D-8D6681E3D77A}" destId="{F9153DF6-2394-4CCE-B13F-65B500B877A2}" srcOrd="0" destOrd="0" presId="urn:microsoft.com/office/officeart/2005/8/layout/orgChart1"/>
    <dgm:cxn modelId="{AD2AA61B-DC7B-49CE-8C6E-BA5846F5937B}" type="presParOf" srcId="{F9153DF6-2394-4CCE-B13F-65B500B877A2}" destId="{299F0C56-A374-42EB-872E-39F268D3EE09}" srcOrd="0" destOrd="0" presId="urn:microsoft.com/office/officeart/2005/8/layout/orgChart1"/>
    <dgm:cxn modelId="{E6C2002F-F87B-424E-AE7B-EE0ABA0A6BE7}" type="presParOf" srcId="{F9153DF6-2394-4CCE-B13F-65B500B877A2}" destId="{C8EC6276-ED4B-4ACC-BC76-C219F8CCAA94}" srcOrd="1" destOrd="0" presId="urn:microsoft.com/office/officeart/2005/8/layout/orgChart1"/>
    <dgm:cxn modelId="{990FDC12-B361-4D5C-836C-CC5F5BCB44F8}" type="presParOf" srcId="{E9569018-3476-4AFD-823D-8D6681E3D77A}" destId="{459E9721-0245-41A5-842E-733D1B0AE774}" srcOrd="1" destOrd="0" presId="urn:microsoft.com/office/officeart/2005/8/layout/orgChart1"/>
    <dgm:cxn modelId="{A4EDB207-8524-4D62-BF85-29C54041E06F}" type="presParOf" srcId="{E9569018-3476-4AFD-823D-8D6681E3D77A}" destId="{74D26B20-FB6E-4953-A81A-B9839BAF493D}" srcOrd="2" destOrd="0" presId="urn:microsoft.com/office/officeart/2005/8/layout/orgChart1"/>
    <dgm:cxn modelId="{ACC13DAD-F4CA-4B7C-94E6-8713BCD6CF26}" type="presParOf" srcId="{875C66FB-1A38-432E-95F2-A5A71A749C0A}" destId="{39D44D61-CBAB-4074-80F9-CFCA2F1112B5}" srcOrd="4" destOrd="0" presId="urn:microsoft.com/office/officeart/2005/8/layout/orgChart1"/>
    <dgm:cxn modelId="{225A8F32-DFD9-4D0C-B9CB-7767CDAEC9A3}" type="presParOf" srcId="{875C66FB-1A38-432E-95F2-A5A71A749C0A}" destId="{761DE213-785B-44E0-8151-9FE01D8BA663}" srcOrd="5" destOrd="0" presId="urn:microsoft.com/office/officeart/2005/8/layout/orgChart1"/>
    <dgm:cxn modelId="{A86AC883-DF60-4F01-B05C-30E5C2A5DF3A}" type="presParOf" srcId="{761DE213-785B-44E0-8151-9FE01D8BA663}" destId="{FF8F2392-3BF4-444E-AA16-498CE3B939E9}" srcOrd="0" destOrd="0" presId="urn:microsoft.com/office/officeart/2005/8/layout/orgChart1"/>
    <dgm:cxn modelId="{2B59B300-5DF9-4BC4-B4F8-7634D5F8300C}" type="presParOf" srcId="{FF8F2392-3BF4-444E-AA16-498CE3B939E9}" destId="{9F64D752-8D09-4B41-A8F3-2D4241BBB404}" srcOrd="0" destOrd="0" presId="urn:microsoft.com/office/officeart/2005/8/layout/orgChart1"/>
    <dgm:cxn modelId="{EDBEF8B1-6340-4A7F-A7DE-20353FAD1FC2}" type="presParOf" srcId="{FF8F2392-3BF4-444E-AA16-498CE3B939E9}" destId="{225DA943-F3C1-4D82-A1EA-748E185D4D4B}" srcOrd="1" destOrd="0" presId="urn:microsoft.com/office/officeart/2005/8/layout/orgChart1"/>
    <dgm:cxn modelId="{476E64FA-ED9C-457C-9C5B-890080CB1D67}" type="presParOf" srcId="{761DE213-785B-44E0-8151-9FE01D8BA663}" destId="{B2A091CB-C33A-4F79-AA02-6A3B88F64CFF}" srcOrd="1" destOrd="0" presId="urn:microsoft.com/office/officeart/2005/8/layout/orgChart1"/>
    <dgm:cxn modelId="{933E0F91-3A34-4B35-A926-B3750119893D}" type="presParOf" srcId="{761DE213-785B-44E0-8151-9FE01D8BA663}" destId="{B9D15FD6-6826-4037-9907-C6C19AD8316C}" srcOrd="2" destOrd="0" presId="urn:microsoft.com/office/officeart/2005/8/layout/orgChart1"/>
    <dgm:cxn modelId="{9C3F4953-2B3D-486A-8D80-2DA2CE9D4BED}" type="presParOf" srcId="{391E99F5-B63D-4B04-A89F-C6C64E4DF431}" destId="{370FDA35-0E9A-4971-85F1-A8D11BA096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662363-BF22-4385-89C0-1D51C963568F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EF24D51-D8A0-4B73-B5FB-D99787C98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668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24D51-D8A0-4B73-B5FB-D99787C98F6E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15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6355940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27381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090853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4945955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52143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622708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83895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90462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935213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381586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8705263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BF3D-66EF-49FF-BE41-E5677734550E}" type="datetimeFigureOut">
              <a:rPr lang="ar-SA" smtClean="0"/>
              <a:t>15/08/38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BADEA-CA94-4196-905A-99C622B304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5912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Mechanical &amp;Thermal properties of lightweight concrete  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 Sara M. Nasif &amp; Ghufran A. Abdulkareem</a:t>
            </a:r>
            <a:endParaRPr lang="en-US" dirty="0"/>
          </a:p>
          <a:p>
            <a:r>
              <a:rPr lang="en-US" smtClean="0"/>
              <a:t>supervision by</a:t>
            </a:r>
          </a:p>
          <a:p>
            <a:r>
              <a:rPr lang="en-US" smtClean="0"/>
              <a:t> </a:t>
            </a:r>
            <a:r>
              <a:rPr lang="en-US" dirty="0" smtClean="0"/>
              <a:t>Dr. Amr M. Ibrahim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95411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0245"/>
              </p:ext>
            </p:extLst>
          </p:nvPr>
        </p:nvGraphicFramePr>
        <p:xfrm>
          <a:off x="1" y="0"/>
          <a:ext cx="12192000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Taksaboon</a:t>
                      </a:r>
                    </a:p>
                    <a:p>
                      <a:pPr rtl="1"/>
                      <a:r>
                        <a:rPr lang="en-US" dirty="0" smtClean="0"/>
                        <a:t>mg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Insulate</a:t>
                      </a:r>
                    </a:p>
                    <a:p>
                      <a:pPr rtl="1"/>
                      <a:r>
                        <a:rPr lang="en-US" dirty="0" smtClean="0"/>
                        <a:t>Kg/m^3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Polystyrene</a:t>
                      </a:r>
                    </a:p>
                    <a:p>
                      <a:pPr rtl="1"/>
                      <a:r>
                        <a:rPr lang="en-US" dirty="0" smtClean="0"/>
                        <a:t>(m^3)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CEMENT (Kg/m^3)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NO. OF MIX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1.194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1-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1.08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2-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1.142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390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3-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1.13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4-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5-</a:t>
                      </a:r>
                      <a:endParaRPr lang="ar-SA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461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6-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24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4" name="صورة 3" descr="C:\Users\al-raad\Desktop\المشروع\IMG_20170505_15582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995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4" name="صورة 3" descr="C:\Users\al-raad\Desktop\المشروع\IMG_20170505_15583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0742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TEST 1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47" y="0"/>
            <a:ext cx="8878853" cy="6857999"/>
          </a:xfrm>
        </p:spPr>
      </p:pic>
    </p:spTree>
    <p:extLst>
      <p:ext uri="{BB962C8B-B14F-4D97-AF65-F5344CB8AC3E}">
        <p14:creationId xmlns:p14="http://schemas.microsoft.com/office/powerpoint/2010/main" val="11141514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TEST 2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877" y="0"/>
            <a:ext cx="9679123" cy="6858000"/>
          </a:xfrm>
        </p:spPr>
      </p:pic>
    </p:spTree>
    <p:extLst>
      <p:ext uri="{BB962C8B-B14F-4D97-AF65-F5344CB8AC3E}">
        <p14:creationId xmlns:p14="http://schemas.microsoft.com/office/powerpoint/2010/main" val="41110215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4" name="مخطط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776704"/>
              </p:ext>
            </p:extLst>
          </p:nvPr>
        </p:nvGraphicFramePr>
        <p:xfrm>
          <a:off x="0" y="-103239"/>
          <a:ext cx="12192000" cy="696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5475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مخطط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537939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مخطط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54465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1321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مخطط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965684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8782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مخطط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1664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369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مخطط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3262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87411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07771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Density range (420-1002)kg/m^3</a:t>
            </a:r>
            <a:endParaRPr lang="en-US" dirty="0" smtClean="0"/>
          </a:p>
          <a:p>
            <a:pPr algn="l" rtl="0"/>
            <a:r>
              <a:rPr lang="en-US" dirty="0" smtClean="0"/>
              <a:t>Compressive </a:t>
            </a:r>
            <a:r>
              <a:rPr lang="en-US" dirty="0" smtClean="0"/>
              <a:t>strength range(0.0145-4.231)</a:t>
            </a:r>
            <a:r>
              <a:rPr lang="en-US" dirty="0" err="1" smtClean="0"/>
              <a:t>MPa</a:t>
            </a:r>
            <a:endParaRPr lang="en-US" dirty="0" smtClean="0"/>
          </a:p>
          <a:p>
            <a:pPr algn="l" rtl="0"/>
            <a:r>
              <a:rPr lang="en-US" dirty="0" smtClean="0"/>
              <a:t>Absorption range (11-18.4)%</a:t>
            </a:r>
          </a:p>
          <a:p>
            <a:pPr algn="l" rtl="0"/>
            <a:r>
              <a:rPr lang="en-US" dirty="0" smtClean="0"/>
              <a:t>Insulate&lt;&gt;compressive strength</a:t>
            </a:r>
          </a:p>
          <a:p>
            <a:pPr algn="l" rtl="0"/>
            <a:r>
              <a:rPr lang="en-US" dirty="0" smtClean="0"/>
              <a:t>Insulate have a good thermal isolator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23924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en-US" dirty="0" smtClean="0"/>
              <a:t>CONCRETE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1-cement </a:t>
            </a:r>
            <a:br>
              <a:rPr lang="en-US" dirty="0" smtClean="0"/>
            </a:br>
            <a:r>
              <a:rPr lang="en-US" dirty="0" smtClean="0"/>
              <a:t>2-coarse aggregate </a:t>
            </a:r>
            <a:br>
              <a:rPr lang="en-US" dirty="0" smtClean="0"/>
            </a:br>
            <a:r>
              <a:rPr lang="en-US" dirty="0" smtClean="0"/>
              <a:t>3-sand</a:t>
            </a:r>
            <a:br>
              <a:rPr lang="en-US" dirty="0" smtClean="0"/>
            </a:br>
            <a:r>
              <a:rPr lang="en-US" dirty="0" smtClean="0"/>
              <a:t>4-water</a:t>
            </a: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flipH="1">
            <a:off x="440471" y="3709769"/>
            <a:ext cx="2511188" cy="113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440471" y="3600587"/>
            <a:ext cx="1733266" cy="1351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088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</p:spPr>
        <p:txBody>
          <a:bodyPr/>
          <a:lstStyle/>
          <a:p>
            <a:pPr algn="l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38866"/>
            <a:ext cx="10515600" cy="493809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Lightweight concrete that </a:t>
            </a:r>
            <a:r>
              <a:rPr lang="en-US" sz="2400" b="1" i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have density  less than 1800kg/m^3</a:t>
            </a:r>
            <a:endParaRPr lang="en-US" sz="3200" b="1" i="1" dirty="0" smtClean="0"/>
          </a:p>
          <a:p>
            <a:pPr marL="0" indent="0" algn="ctr">
              <a:buNone/>
            </a:pPr>
            <a:endParaRPr lang="ar-SA" sz="2400" b="1" i="1" u="sng" dirty="0"/>
          </a:p>
        </p:txBody>
      </p:sp>
      <p:graphicFrame>
        <p:nvGraphicFramePr>
          <p:cNvPr id="13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866397"/>
              </p:ext>
            </p:extLst>
          </p:nvPr>
        </p:nvGraphicFramePr>
        <p:xfrm>
          <a:off x="865495" y="368489"/>
          <a:ext cx="10515600" cy="576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0836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86ABA9A-407B-4165-A87F-E3847B54B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graphicEl>
                                              <a:dgm id="{686ABA9A-407B-4165-A87F-E3847B54B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graphicEl>
                                              <a:dgm id="{686ABA9A-407B-4165-A87F-E3847B54B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87B59F0-1FFB-4369-8E3F-3E621B34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graphicEl>
                                              <a:dgm id="{187B59F0-1FFB-4369-8E3F-3E621B34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graphicEl>
                                              <a:dgm id="{187B59F0-1FFB-4369-8E3F-3E621B341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C62DCD6-01EF-4241-BE30-442D953DC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graphicEl>
                                              <a:dgm id="{8C62DCD6-01EF-4241-BE30-442D953DC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graphicEl>
                                              <a:dgm id="{8C62DCD6-01EF-4241-BE30-442D953DC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DCD41BC-1DAA-4095-8B93-09B5CE0E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graphicEl>
                                              <a:dgm id="{DDCD41BC-1DAA-4095-8B93-09B5CE0E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graphicEl>
                                              <a:dgm id="{DDCD41BC-1DAA-4095-8B93-09B5CE0E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99F0C56-A374-42EB-872E-39F268D3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graphicEl>
                                              <a:dgm id="{299F0C56-A374-42EB-872E-39F268D3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graphicEl>
                                              <a:dgm id="{299F0C56-A374-42EB-872E-39F268D3E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9D44D61-CBAB-4074-80F9-CFCA2F11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graphicEl>
                                              <a:dgm id="{39D44D61-CBAB-4074-80F9-CFCA2F11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graphicEl>
                                              <a:dgm id="{39D44D61-CBAB-4074-80F9-CFCA2F11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F64D752-8D09-4B41-A8F3-2D4241BBB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graphicEl>
                                              <a:dgm id="{9F64D752-8D09-4B41-A8F3-2D4241BBB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graphicEl>
                                              <a:dgm id="{9F64D752-8D09-4B41-A8F3-2D4241BBB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/>
            <a:r>
              <a:rPr lang="en-US" sz="4800" b="1" i="1" dirty="0" smtClean="0"/>
              <a:t>Lightweight</a:t>
            </a:r>
            <a:br>
              <a:rPr lang="en-US" sz="4800" b="1" i="1" dirty="0" smtClean="0"/>
            </a:br>
            <a:r>
              <a:rPr lang="en-US" sz="4800" b="1" i="1" dirty="0" smtClean="0"/>
              <a:t> aggregate concrete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ar-SA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0"/>
            <a:ext cx="7183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6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i="1" u="sng" dirty="0" smtClean="0"/>
              <a:t/>
            </a:r>
            <a:br>
              <a:rPr lang="en-US" sz="2000" b="1" i="1" u="sng" dirty="0" smtClean="0"/>
            </a:br>
            <a:r>
              <a:rPr lang="en-US" sz="2800" b="1" i="1" u="sng" dirty="0"/>
              <a:t>L</a:t>
            </a:r>
            <a:r>
              <a:rPr lang="en-US" sz="3200" b="1" i="1" u="sng" dirty="0" smtClean="0"/>
              <a:t>ightweight aggregate concrete material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 </a:t>
            </a:r>
            <a:r>
              <a:rPr lang="ar-SA" sz="2400" b="1" i="1" dirty="0" smtClean="0"/>
              <a:t> </a:t>
            </a:r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000" b="1" i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92425" y="3467100"/>
            <a:ext cx="1270000" cy="81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ement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321300" y="3467100"/>
            <a:ext cx="1371600" cy="81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olystyrene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851775" y="3505200"/>
            <a:ext cx="1168400" cy="81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ater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31800" y="3505200"/>
            <a:ext cx="1301750" cy="736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nsulate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0179050" y="3467100"/>
            <a:ext cx="1358900" cy="812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aksaboon</a:t>
            </a:r>
            <a:endParaRPr lang="ar-SA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6176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>
                <a:solidFill>
                  <a:prstClr val="white"/>
                </a:solidFill>
              </a:rPr>
              <a:t>the reason of choice polystyrene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1-it have low dead load which lower 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coast</a:t>
            </a:r>
          </a:p>
          <a:p>
            <a:pPr algn="l" rtl="0"/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2- its known as waste 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material</a:t>
            </a:r>
          </a:p>
          <a:p>
            <a:pPr algn="l" rtl="0"/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3-it </a:t>
            </a:r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is a good thermal insulator </a:t>
            </a:r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material</a:t>
            </a:r>
          </a:p>
          <a:p>
            <a:pPr algn="l" rtl="0"/>
            <a:r>
              <a:rPr lang="en-US" sz="4400" dirty="0" smtClean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4-it </a:t>
            </a:r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is inner material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92516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>
                <a:solidFill>
                  <a:prstClr val="black"/>
                </a:solidFill>
              </a:rPr>
              <a:t>the reason of choice polystyrene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1-it have low dead load which lower coast </a:t>
            </a:r>
            <a:b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2- its known as waste material  </a:t>
            </a:r>
            <a:b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3-it is a good thermal insulator material</a:t>
            </a:r>
            <a:b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n-US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4-it is inner material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04406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pPr algn="l"/>
            <a:r>
              <a:rPr lang="en-US" sz="5400" b="1" i="1" u="sng" dirty="0" smtClean="0"/>
              <a:t>the stages of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1-search period</a:t>
            </a:r>
            <a:br>
              <a:rPr lang="en-US" dirty="0" smtClean="0"/>
            </a:br>
            <a:r>
              <a:rPr lang="en-US" dirty="0" smtClean="0"/>
              <a:t>2-processing models</a:t>
            </a:r>
            <a:br>
              <a:rPr lang="en-US" dirty="0" smtClean="0"/>
            </a:br>
            <a:r>
              <a:rPr lang="en-US" dirty="0" smtClean="0"/>
              <a:t>3-test</a:t>
            </a:r>
            <a:br>
              <a:rPr lang="en-US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80216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215</Words>
  <Application>Microsoft Office PowerPoint</Application>
  <PresentationFormat>ملء الشاشة</PresentationFormat>
  <Paragraphs>87</Paragraphs>
  <Slides>20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نسق Office</vt:lpstr>
      <vt:lpstr>Mechanical &amp;Thermal properties of lightweight concrete   </vt:lpstr>
      <vt:lpstr>INTRODUCTION</vt:lpstr>
      <vt:lpstr>CONCRETE  1-cement  2-coarse aggregate  3-sand 4-water</vt:lpstr>
      <vt:lpstr>عرض تقديمي في PowerPoint</vt:lpstr>
      <vt:lpstr>Lightweight  aggregate concrete     </vt:lpstr>
      <vt:lpstr> Lightweight aggregate concrete material     </vt:lpstr>
      <vt:lpstr>the reason of choice polystyrene</vt:lpstr>
      <vt:lpstr>the reason of choice polystyrene</vt:lpstr>
      <vt:lpstr>the stages of project 1-search period 2-processing models 3-test </vt:lpstr>
      <vt:lpstr>عرض تقديمي في PowerPoint</vt:lpstr>
      <vt:lpstr>عرض تقديمي في PowerPoint</vt:lpstr>
      <vt:lpstr>عرض تقديمي في PowerPoint</vt:lpstr>
      <vt:lpstr>TEST 1</vt:lpstr>
      <vt:lpstr>TEST 2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al-raad</dc:creator>
  <cp:lastModifiedBy>al-raad</cp:lastModifiedBy>
  <cp:revision>54</cp:revision>
  <dcterms:created xsi:type="dcterms:W3CDTF">2017-05-09T14:24:53Z</dcterms:created>
  <dcterms:modified xsi:type="dcterms:W3CDTF">2017-05-11T06:02:24Z</dcterms:modified>
</cp:coreProperties>
</file>